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816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1023784" y="1673805"/>
            <a:ext cx="7948442" cy="3720867"/>
          </a:xfrm>
          <a:prstGeom prst="rect">
            <a:avLst/>
          </a:prstGeom>
          <a:gradFill>
            <a:gsLst>
              <a:gs pos="50000">
                <a:srgbClr val="FFFFFF"/>
              </a:gs>
              <a:gs pos="0">
                <a:schemeClr val="bg1">
                  <a:lumMod val="85000"/>
                </a:schemeClr>
              </a:gs>
            </a:gsLst>
            <a:lin ang="1890000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レーム 2"/>
          <p:cNvSpPr/>
          <p:nvPr/>
        </p:nvSpPr>
        <p:spPr bwMode="auto">
          <a:xfrm>
            <a:off x="947555" y="1608885"/>
            <a:ext cx="8100900" cy="3845340"/>
          </a:xfrm>
          <a:prstGeom prst="frame">
            <a:avLst>
              <a:gd name="adj1" fmla="val 3006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8900000" scaled="1"/>
            <a:tileRect/>
          </a:gradFill>
          <a:ln w="63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四角形: 角を丸くする 4"/>
          <p:cNvSpPr/>
          <p:nvPr/>
        </p:nvSpPr>
        <p:spPr bwMode="auto">
          <a:xfrm>
            <a:off x="1397605" y="3857513"/>
            <a:ext cx="7268308" cy="67577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/>
          <p:cNvSpPr/>
          <p:nvPr/>
        </p:nvSpPr>
        <p:spPr bwMode="auto">
          <a:xfrm>
            <a:off x="4431842" y="3595480"/>
            <a:ext cx="1199840" cy="1199838"/>
          </a:xfrm>
          <a:prstGeom prst="ellipse">
            <a:avLst/>
          </a:prstGeom>
          <a:solidFill>
            <a:srgbClr val="FF0000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/>
          <p:cNvSpPr/>
          <p:nvPr/>
        </p:nvSpPr>
        <p:spPr bwMode="auto">
          <a:xfrm>
            <a:off x="1487615" y="3945856"/>
            <a:ext cx="499086" cy="499086"/>
          </a:xfrm>
          <a:prstGeom prst="ellipse">
            <a:avLst/>
          </a:prstGeom>
          <a:solidFill>
            <a:schemeClr val="bg1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/>
          <p:cNvSpPr/>
          <p:nvPr/>
        </p:nvSpPr>
        <p:spPr bwMode="auto">
          <a:xfrm>
            <a:off x="8076422" y="3945856"/>
            <a:ext cx="499086" cy="499086"/>
          </a:xfrm>
          <a:prstGeom prst="ellipse">
            <a:avLst/>
          </a:prstGeom>
          <a:solidFill>
            <a:schemeClr val="bg1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24907" y="398590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成功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60698" y="398590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92770" y="2240053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楕円 11"/>
          <p:cNvSpPr/>
          <p:nvPr/>
        </p:nvSpPr>
        <p:spPr bwMode="auto">
          <a:xfrm>
            <a:off x="4532712" y="3696350"/>
            <a:ext cx="998100" cy="998098"/>
          </a:xfrm>
          <a:prstGeom prst="ellipse">
            <a:avLst/>
          </a:prstGeom>
          <a:solidFill>
            <a:schemeClr val="bg1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58491" y="4635381"/>
            <a:ext cx="1107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Failure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39452" y="4635381"/>
            <a:ext cx="1255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Success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01272" y="2989674"/>
            <a:ext cx="1151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Project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2495" y="802541"/>
            <a:ext cx="880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プロジェクトの成功は、皆様の協力が必要なのです。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1023784" y="1673805"/>
            <a:ext cx="7948442" cy="3720867"/>
          </a:xfrm>
          <a:prstGeom prst="rect">
            <a:avLst/>
          </a:prstGeom>
          <a:gradFill>
            <a:gsLst>
              <a:gs pos="50000">
                <a:srgbClr val="FFFFFF"/>
              </a:gs>
              <a:gs pos="0">
                <a:schemeClr val="bg1">
                  <a:lumMod val="85000"/>
                </a:schemeClr>
              </a:gs>
            </a:gsLst>
            <a:lin ang="1890000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レーム 2"/>
          <p:cNvSpPr/>
          <p:nvPr/>
        </p:nvSpPr>
        <p:spPr bwMode="auto">
          <a:xfrm>
            <a:off x="947555" y="1608885"/>
            <a:ext cx="8100900" cy="3845340"/>
          </a:xfrm>
          <a:prstGeom prst="frame">
            <a:avLst>
              <a:gd name="adj1" fmla="val 3006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8900000" scaled="1"/>
            <a:tileRect/>
          </a:gradFill>
          <a:ln w="63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楕円 6"/>
          <p:cNvSpPr/>
          <p:nvPr/>
        </p:nvSpPr>
        <p:spPr bwMode="auto">
          <a:xfrm>
            <a:off x="8076422" y="3945856"/>
            <a:ext cx="499086" cy="499086"/>
          </a:xfrm>
          <a:prstGeom prst="ellipse">
            <a:avLst/>
          </a:prstGeom>
          <a:solidFill>
            <a:schemeClr val="bg1"/>
          </a:solidFill>
          <a:ln w="63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2770" y="2240053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56920" y="4658799"/>
            <a:ext cx="1107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Failure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15782" y="4635381"/>
            <a:ext cx="1255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Success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401272" y="2989674"/>
            <a:ext cx="1151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Project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2495" y="802541"/>
            <a:ext cx="880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プロジェクトの成功は、皆様の協力が必要なのです。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矢印: 左右 16"/>
          <p:cNvSpPr/>
          <p:nvPr/>
        </p:nvSpPr>
        <p:spPr bwMode="auto">
          <a:xfrm>
            <a:off x="1408855" y="3804407"/>
            <a:ext cx="7257057" cy="767844"/>
          </a:xfrm>
          <a:prstGeom prst="leftRightArrow">
            <a:avLst>
              <a:gd name="adj1" fmla="val 100000"/>
              <a:gd name="adj2" fmla="val 32010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92114" y="396471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成功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59129" y="396471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</a:t>
            </a: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779499" y="3940801"/>
            <a:ext cx="495055" cy="49505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pptx452_駅名板風説明資料テンプレ</dc:title>
  <dc:subject>pptx452_駅名板風説明資料テンプレ</dc:subject>
  <dc:creator>http://www.digipot.net</dc:creator>
  <cp:lastModifiedBy/>
  <cp:revision>1</cp:revision>
  <dcterms:created xsi:type="dcterms:W3CDTF">2014-01-30T05:12:09Z</dcterms:created>
  <dcterms:modified xsi:type="dcterms:W3CDTF">2016-07-25T16:03:30Z</dcterms:modified>
  <cp:category/>
  <cp:version>1</cp:version>
</cp:coreProperties>
</file>